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Poppins"/>
      <p:regular r:id="rId11"/>
      <p:bold r:id="rId12"/>
      <p:italic r:id="rId13"/>
      <p:boldItalic r:id="rId14"/>
    </p:embeddedFont>
    <p:embeddedFont>
      <p:font typeface="Poppins Medium"/>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19" roundtripDataSignature="AMtx7mgZYaNvaV7XXqHnigt9ScK9TyPm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oppins-regular.fntdata"/><Relationship Id="rId10" Type="http://schemas.openxmlformats.org/officeDocument/2006/relationships/slide" Target="slides/slide5.xml"/><Relationship Id="rId13" Type="http://schemas.openxmlformats.org/officeDocument/2006/relationships/font" Target="fonts/Poppins-italic.fntdata"/><Relationship Id="rId12" Type="http://schemas.openxmlformats.org/officeDocument/2006/relationships/font" Target="fonts/Poppi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Medium-regular.fntdata"/><Relationship Id="rId14" Type="http://schemas.openxmlformats.org/officeDocument/2006/relationships/font" Target="fonts/Poppins-boldItalic.fntdata"/><Relationship Id="rId17" Type="http://schemas.openxmlformats.org/officeDocument/2006/relationships/font" Target="fonts/PoppinsMedium-italic.fntdata"/><Relationship Id="rId16" Type="http://schemas.openxmlformats.org/officeDocument/2006/relationships/font" Target="fonts/PoppinsMedium-bold.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PoppinsMedium-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8"/>
          <p:cNvSpPr txBox="1"/>
          <p:nvPr>
            <p:ph type="title"/>
          </p:nvPr>
        </p:nvSpPr>
        <p:spPr>
          <a:xfrm>
            <a:off x="311700" y="597425"/>
            <a:ext cx="85206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920">
                <a:solidFill>
                  <a:srgbClr val="253854"/>
                </a:solidFill>
                <a:latin typeface="Poppins Medium"/>
                <a:ea typeface="Poppins Medium"/>
                <a:cs typeface="Poppins Medium"/>
                <a:sym typeface="Poppins Medium"/>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8"/>
          <p:cNvSpPr txBox="1"/>
          <p:nvPr>
            <p:ph idx="1" type="body"/>
          </p:nvPr>
        </p:nvSpPr>
        <p:spPr>
          <a:xfrm>
            <a:off x="872275" y="1701300"/>
            <a:ext cx="7260600" cy="2975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sz="1600">
                <a:latin typeface="Poppins"/>
                <a:ea typeface="Poppins"/>
                <a:cs typeface="Poppins"/>
                <a:sym typeface="Poppins"/>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8"/>
          <p:cNvSpPr txBox="1"/>
          <p:nvPr>
            <p:ph idx="12" type="sldNum"/>
          </p:nvPr>
        </p:nvSpPr>
        <p:spPr>
          <a:xfrm>
            <a:off x="8605465" y="4747859"/>
            <a:ext cx="582000" cy="4725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Poppins Medium"/>
                <a:ea typeface="Poppins Medium"/>
                <a:cs typeface="Poppins Medium"/>
                <a:sym typeface="Poppins Medium"/>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Poppins Medium"/>
                <a:ea typeface="Poppins Medium"/>
                <a:cs typeface="Poppins Medium"/>
                <a:sym typeface="Poppins Medium"/>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Poppins Medium"/>
                <a:ea typeface="Poppins Medium"/>
                <a:cs typeface="Poppins Medium"/>
                <a:sym typeface="Poppins Medium"/>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Poppins Medium"/>
                <a:ea typeface="Poppins Medium"/>
                <a:cs typeface="Poppins Medium"/>
                <a:sym typeface="Poppins Medium"/>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Poppins Medium"/>
                <a:ea typeface="Poppins Medium"/>
                <a:cs typeface="Poppins Medium"/>
                <a:sym typeface="Poppins Medium"/>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Poppins Medium"/>
                <a:ea typeface="Poppins Medium"/>
                <a:cs typeface="Poppins Medium"/>
                <a:sym typeface="Poppins Medium"/>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Poppins Medium"/>
                <a:ea typeface="Poppins Medium"/>
                <a:cs typeface="Poppins Medium"/>
                <a:sym typeface="Poppins Medium"/>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Poppins Medium"/>
                <a:ea typeface="Poppins Medium"/>
                <a:cs typeface="Poppins Medium"/>
                <a:sym typeface="Poppins Medium"/>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Poppins Medium"/>
                <a:ea typeface="Poppins Medium"/>
                <a:cs typeface="Poppins Medium"/>
                <a:sym typeface="Poppins Medium"/>
              </a:defRPr>
            </a:lvl9pPr>
          </a:lstStyle>
          <a:p>
            <a:pPr indent="0" lvl="0" marL="0" rtl="0" algn="ct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4.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5.png"/><Relationship Id="rId7" Type="http://schemas.openxmlformats.org/officeDocument/2006/relationships/image" Target="../media/image13.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mt="40000"/>
          </a:blip>
          <a:srcRect b="0" l="0" r="0" t="0"/>
          <a:stretch/>
        </p:blipFill>
        <p:spPr>
          <a:xfrm>
            <a:off x="591820" y="-148350"/>
            <a:ext cx="9262377" cy="5438308"/>
          </a:xfrm>
          <a:prstGeom prst="rect">
            <a:avLst/>
          </a:prstGeom>
          <a:noFill/>
          <a:ln>
            <a:noFill/>
          </a:ln>
        </p:spPr>
      </p:pic>
      <p:sp>
        <p:nvSpPr>
          <p:cNvPr id="55" name="Google Shape;55;p1"/>
          <p:cNvSpPr/>
          <p:nvPr/>
        </p:nvSpPr>
        <p:spPr>
          <a:xfrm>
            <a:off x="-118375" y="-65450"/>
            <a:ext cx="5658300" cy="5272500"/>
          </a:xfrm>
          <a:prstGeom prst="rect">
            <a:avLst/>
          </a:prstGeom>
          <a:solidFill>
            <a:srgbClr val="6487A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
          <p:cNvSpPr/>
          <p:nvPr/>
        </p:nvSpPr>
        <p:spPr>
          <a:xfrm>
            <a:off x="-118375" y="2323371"/>
            <a:ext cx="5401800" cy="624300"/>
          </a:xfrm>
          <a:prstGeom prst="rect">
            <a:avLst/>
          </a:prstGeom>
          <a:solidFill>
            <a:srgbClr val="2ED1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
          <p:cNvSpPr txBox="1"/>
          <p:nvPr>
            <p:ph type="ctrTitle"/>
          </p:nvPr>
        </p:nvSpPr>
        <p:spPr>
          <a:xfrm>
            <a:off x="253750" y="2277611"/>
            <a:ext cx="4953600" cy="10755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5200"/>
              <a:buNone/>
            </a:pPr>
            <a:r>
              <a:rPr lang="es" sz="3300">
                <a:solidFill>
                  <a:schemeClr val="lt1"/>
                </a:solidFill>
                <a:latin typeface="Poppins Medium"/>
                <a:ea typeface="Poppins Medium"/>
                <a:cs typeface="Poppins Medium"/>
                <a:sym typeface="Poppins Medium"/>
              </a:rPr>
              <a:t>Título de presentación</a:t>
            </a:r>
            <a:endParaRPr sz="3300">
              <a:solidFill>
                <a:schemeClr val="lt1"/>
              </a:solidFill>
              <a:latin typeface="Poppins Medium"/>
              <a:ea typeface="Poppins Medium"/>
              <a:cs typeface="Poppins Medium"/>
              <a:sym typeface="Poppins Medium"/>
            </a:endParaRPr>
          </a:p>
        </p:txBody>
      </p:sp>
      <p:sp>
        <p:nvSpPr>
          <p:cNvPr id="58" name="Google Shape;58;p1"/>
          <p:cNvSpPr txBox="1"/>
          <p:nvPr>
            <p:ph idx="1" type="subTitle"/>
          </p:nvPr>
        </p:nvSpPr>
        <p:spPr>
          <a:xfrm>
            <a:off x="275275" y="2941036"/>
            <a:ext cx="4953600" cy="759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s" sz="2400">
                <a:solidFill>
                  <a:schemeClr val="lt1"/>
                </a:solidFill>
                <a:latin typeface="Poppins"/>
                <a:ea typeface="Poppins"/>
                <a:cs typeface="Poppins"/>
                <a:sym typeface="Poppins"/>
              </a:rPr>
              <a:t>Subtitulo de presentación</a:t>
            </a:r>
            <a:endParaRPr sz="2400">
              <a:solidFill>
                <a:schemeClr val="lt1"/>
              </a:solidFill>
              <a:latin typeface="Poppins"/>
              <a:ea typeface="Poppins"/>
              <a:cs typeface="Poppins"/>
              <a:sym typeface="Poppins"/>
            </a:endParaRPr>
          </a:p>
        </p:txBody>
      </p:sp>
      <p:pic>
        <p:nvPicPr>
          <p:cNvPr id="59" name="Google Shape;59;p1"/>
          <p:cNvPicPr preferRelativeResize="0"/>
          <p:nvPr/>
        </p:nvPicPr>
        <p:blipFill rotWithShape="1">
          <a:blip r:embed="rId4">
            <a:alphaModFix/>
          </a:blip>
          <a:srcRect b="0" l="0" r="0" t="0"/>
          <a:stretch/>
        </p:blipFill>
        <p:spPr>
          <a:xfrm>
            <a:off x="5983592" y="2164350"/>
            <a:ext cx="2717126" cy="1301999"/>
          </a:xfrm>
          <a:prstGeom prst="rect">
            <a:avLst/>
          </a:prstGeom>
          <a:noFill/>
          <a:ln>
            <a:noFill/>
          </a:ln>
        </p:spPr>
      </p:pic>
      <p:pic>
        <p:nvPicPr>
          <p:cNvPr id="60" name="Google Shape;60;p1"/>
          <p:cNvPicPr preferRelativeResize="0"/>
          <p:nvPr/>
        </p:nvPicPr>
        <p:blipFill rotWithShape="1">
          <a:blip r:embed="rId5">
            <a:alphaModFix/>
          </a:blip>
          <a:srcRect b="0" l="0" r="0" t="0"/>
          <a:stretch/>
        </p:blipFill>
        <p:spPr>
          <a:xfrm>
            <a:off x="3991735" y="453146"/>
            <a:ext cx="1217987" cy="329162"/>
          </a:xfrm>
          <a:prstGeom prst="rect">
            <a:avLst/>
          </a:prstGeom>
          <a:noFill/>
          <a:ln>
            <a:noFill/>
          </a:ln>
        </p:spPr>
      </p:pic>
      <p:pic>
        <p:nvPicPr>
          <p:cNvPr id="61" name="Google Shape;61;p1"/>
          <p:cNvPicPr preferRelativeResize="0"/>
          <p:nvPr/>
        </p:nvPicPr>
        <p:blipFill rotWithShape="1">
          <a:blip r:embed="rId6">
            <a:alphaModFix/>
          </a:blip>
          <a:srcRect b="0" l="0" r="0" t="0"/>
          <a:stretch/>
        </p:blipFill>
        <p:spPr>
          <a:xfrm>
            <a:off x="388271" y="366974"/>
            <a:ext cx="899929" cy="479518"/>
          </a:xfrm>
          <a:prstGeom prst="rect">
            <a:avLst/>
          </a:prstGeom>
          <a:noFill/>
          <a:ln>
            <a:noFill/>
          </a:ln>
        </p:spPr>
      </p:pic>
      <p:pic>
        <p:nvPicPr>
          <p:cNvPr id="62" name="Google Shape;62;p1"/>
          <p:cNvPicPr preferRelativeResize="0"/>
          <p:nvPr/>
        </p:nvPicPr>
        <p:blipFill rotWithShape="1">
          <a:blip r:embed="rId7">
            <a:alphaModFix/>
          </a:blip>
          <a:srcRect b="0" l="0" r="0" t="0"/>
          <a:stretch/>
        </p:blipFill>
        <p:spPr>
          <a:xfrm>
            <a:off x="1724974" y="347875"/>
            <a:ext cx="1753798" cy="517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2"/>
          <p:cNvPicPr preferRelativeResize="0"/>
          <p:nvPr/>
        </p:nvPicPr>
        <p:blipFill rotWithShape="1">
          <a:blip r:embed="rId3">
            <a:alphaModFix/>
          </a:blip>
          <a:srcRect b="0" l="0" r="0" t="0"/>
          <a:stretch/>
        </p:blipFill>
        <p:spPr>
          <a:xfrm>
            <a:off x="-10945" y="513445"/>
            <a:ext cx="9144003" cy="4630055"/>
          </a:xfrm>
          <a:prstGeom prst="rect">
            <a:avLst/>
          </a:prstGeom>
          <a:noFill/>
          <a:ln>
            <a:noFill/>
          </a:ln>
        </p:spPr>
      </p:pic>
      <p:sp>
        <p:nvSpPr>
          <p:cNvPr id="68" name="Google Shape;68;p2"/>
          <p:cNvSpPr/>
          <p:nvPr/>
        </p:nvSpPr>
        <p:spPr>
          <a:xfrm>
            <a:off x="-10950" y="1279223"/>
            <a:ext cx="9165900" cy="2527800"/>
          </a:xfrm>
          <a:prstGeom prst="rect">
            <a:avLst/>
          </a:prstGeom>
          <a:solidFill>
            <a:srgbClr val="6487A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2"/>
          <p:cNvSpPr/>
          <p:nvPr/>
        </p:nvSpPr>
        <p:spPr>
          <a:xfrm>
            <a:off x="3562848" y="2119869"/>
            <a:ext cx="3934200" cy="548400"/>
          </a:xfrm>
          <a:prstGeom prst="rect">
            <a:avLst/>
          </a:prstGeom>
          <a:solidFill>
            <a:srgbClr val="2ED1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2"/>
          <p:cNvSpPr txBox="1"/>
          <p:nvPr>
            <p:ph type="ctrTitle"/>
          </p:nvPr>
        </p:nvSpPr>
        <p:spPr>
          <a:xfrm>
            <a:off x="3562848" y="2037369"/>
            <a:ext cx="4428600" cy="10755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5200"/>
              <a:buNone/>
            </a:pPr>
            <a:r>
              <a:rPr lang="es" sz="3300">
                <a:solidFill>
                  <a:schemeClr val="lt1"/>
                </a:solidFill>
                <a:latin typeface="Poppins Medium"/>
                <a:ea typeface="Poppins Medium"/>
                <a:cs typeface="Poppins Medium"/>
                <a:sym typeface="Poppins Medium"/>
              </a:rPr>
              <a:t>Título de capítulo</a:t>
            </a:r>
            <a:endParaRPr sz="3300">
              <a:solidFill>
                <a:schemeClr val="lt1"/>
              </a:solidFill>
              <a:latin typeface="Poppins Medium"/>
              <a:ea typeface="Poppins Medium"/>
              <a:cs typeface="Poppins Medium"/>
              <a:sym typeface="Poppins Medium"/>
            </a:endParaRPr>
          </a:p>
        </p:txBody>
      </p:sp>
      <p:cxnSp>
        <p:nvCxnSpPr>
          <p:cNvPr id="71" name="Google Shape;71;p2"/>
          <p:cNvCxnSpPr/>
          <p:nvPr/>
        </p:nvCxnSpPr>
        <p:spPr>
          <a:xfrm>
            <a:off x="3213773" y="1944748"/>
            <a:ext cx="0" cy="1219200"/>
          </a:xfrm>
          <a:prstGeom prst="straightConnector1">
            <a:avLst/>
          </a:prstGeom>
          <a:noFill/>
          <a:ln cap="flat" cmpd="sng" w="28575">
            <a:solidFill>
              <a:schemeClr val="lt1"/>
            </a:solidFill>
            <a:prstDash val="solid"/>
            <a:round/>
            <a:headEnd len="sm" w="sm" type="none"/>
            <a:tailEnd len="sm" w="sm" type="none"/>
          </a:ln>
        </p:spPr>
      </p:cxnSp>
      <p:sp>
        <p:nvSpPr>
          <p:cNvPr id="72" name="Google Shape;72;p2"/>
          <p:cNvSpPr txBox="1"/>
          <p:nvPr>
            <p:ph idx="1" type="subTitle"/>
          </p:nvPr>
        </p:nvSpPr>
        <p:spPr>
          <a:xfrm>
            <a:off x="3551848" y="2712619"/>
            <a:ext cx="4032900" cy="624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s" sz="2000">
                <a:solidFill>
                  <a:schemeClr val="lt1"/>
                </a:solidFill>
                <a:latin typeface="Poppins"/>
                <a:ea typeface="Poppins"/>
                <a:cs typeface="Poppins"/>
                <a:sym typeface="Poppins"/>
              </a:rPr>
              <a:t>Subtítulo o breve descripción</a:t>
            </a:r>
            <a:endParaRPr sz="2000">
              <a:solidFill>
                <a:schemeClr val="lt1"/>
              </a:solidFill>
              <a:latin typeface="Poppins"/>
              <a:ea typeface="Poppins"/>
              <a:cs typeface="Poppins"/>
              <a:sym typeface="Poppins"/>
            </a:endParaRPr>
          </a:p>
        </p:txBody>
      </p:sp>
      <p:sp>
        <p:nvSpPr>
          <p:cNvPr id="73" name="Google Shape;73;p2"/>
          <p:cNvSpPr txBox="1"/>
          <p:nvPr/>
        </p:nvSpPr>
        <p:spPr>
          <a:xfrm>
            <a:off x="1521335" y="1806586"/>
            <a:ext cx="1612500" cy="139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400"/>
              <a:buFont typeface="Arial"/>
              <a:buNone/>
            </a:pPr>
            <a:r>
              <a:rPr b="0" i="0" lang="es" sz="9400" u="none" cap="none" strike="noStrike">
                <a:solidFill>
                  <a:srgbClr val="2ED199"/>
                </a:solidFill>
                <a:latin typeface="Poppins"/>
                <a:ea typeface="Poppins"/>
                <a:cs typeface="Poppins"/>
                <a:sym typeface="Poppins"/>
              </a:rPr>
              <a:t>01</a:t>
            </a:r>
            <a:endParaRPr b="0" i="0" sz="9400" u="none" cap="none" strike="noStrike">
              <a:solidFill>
                <a:srgbClr val="2ED199"/>
              </a:solidFill>
              <a:latin typeface="Poppins"/>
              <a:ea typeface="Poppins"/>
              <a:cs typeface="Poppins"/>
              <a:sym typeface="Poppins"/>
            </a:endParaRPr>
          </a:p>
        </p:txBody>
      </p:sp>
      <p:pic>
        <p:nvPicPr>
          <p:cNvPr id="74" name="Google Shape;74;p2"/>
          <p:cNvPicPr preferRelativeResize="0"/>
          <p:nvPr/>
        </p:nvPicPr>
        <p:blipFill rotWithShape="1">
          <a:blip r:embed="rId4">
            <a:alphaModFix/>
          </a:blip>
          <a:srcRect b="0" l="0" r="0" t="0"/>
          <a:stretch/>
        </p:blipFill>
        <p:spPr>
          <a:xfrm>
            <a:off x="311700" y="191400"/>
            <a:ext cx="908225" cy="68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3"/>
          <p:cNvPicPr preferRelativeResize="0"/>
          <p:nvPr/>
        </p:nvPicPr>
        <p:blipFill rotWithShape="1">
          <a:blip r:embed="rId3">
            <a:alphaModFix/>
          </a:blip>
          <a:srcRect b="0" l="0" r="0" t="0"/>
          <a:stretch/>
        </p:blipFill>
        <p:spPr>
          <a:xfrm>
            <a:off x="0" y="513454"/>
            <a:ext cx="9144003" cy="4630044"/>
          </a:xfrm>
          <a:prstGeom prst="rect">
            <a:avLst/>
          </a:prstGeom>
          <a:noFill/>
          <a:ln>
            <a:noFill/>
          </a:ln>
        </p:spPr>
      </p:pic>
      <p:sp>
        <p:nvSpPr>
          <p:cNvPr id="80" name="Google Shape;80;p3"/>
          <p:cNvSpPr txBox="1"/>
          <p:nvPr>
            <p:ph type="title"/>
          </p:nvPr>
        </p:nvSpPr>
        <p:spPr>
          <a:xfrm>
            <a:off x="311700" y="5974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es"/>
              <a:t>Título de diapositiva</a:t>
            </a:r>
            <a:endParaRPr/>
          </a:p>
        </p:txBody>
      </p:sp>
      <p:sp>
        <p:nvSpPr>
          <p:cNvPr id="81" name="Google Shape;81;p3"/>
          <p:cNvSpPr txBox="1"/>
          <p:nvPr>
            <p:ph idx="1" type="body"/>
          </p:nvPr>
        </p:nvSpPr>
        <p:spPr>
          <a:xfrm>
            <a:off x="692400" y="1701300"/>
            <a:ext cx="7620300" cy="2975400"/>
          </a:xfrm>
          <a:prstGeom prst="rect">
            <a:avLst/>
          </a:prstGeom>
          <a:noFill/>
          <a:ln>
            <a:noFill/>
          </a:ln>
        </p:spPr>
        <p:txBody>
          <a:bodyPr anchorCtr="0" anchor="t" bIns="91425" lIns="91425" spcFirstLastPara="1" rIns="91425" wrap="square" tIns="91425">
            <a:normAutofit/>
          </a:bodyPr>
          <a:lstStyle/>
          <a:p>
            <a:pPr indent="0" lvl="0" marL="0" rtl="0" algn="just">
              <a:lnSpc>
                <a:spcPct val="115000"/>
              </a:lnSpc>
              <a:spcBef>
                <a:spcPts val="0"/>
              </a:spcBef>
              <a:spcAft>
                <a:spcPts val="1200"/>
              </a:spcAft>
              <a:buSzPts val="1800"/>
              <a:buNone/>
            </a:pPr>
            <a:r>
              <a:rPr lang="es"/>
              <a:t>Lorem ipsum odor amet, consectetuer adipiscing elit. Eget cras ullamcorper suscipit dictum, natoque sed quis. Lectus eget torquent malesuada mi tempus risus quisque velit. Lectus primis nascetur in eu faucibus. Ut finibus phasellus ultrices dis, magna erat. Adipiscing justo enim amet ullamcorper et natoque rutrum nascetur. Dolor tempus class vulputate phasellus porttitor tempus lobortis. Odio nam pharetra natoque nascetur habitant dis. Sapien mus eros bibendum venenatis luctus per.</a:t>
            </a:r>
            <a:endParaRPr/>
          </a:p>
        </p:txBody>
      </p:sp>
      <p:pic>
        <p:nvPicPr>
          <p:cNvPr id="82" name="Google Shape;82;p3"/>
          <p:cNvPicPr preferRelativeResize="0"/>
          <p:nvPr/>
        </p:nvPicPr>
        <p:blipFill rotWithShape="1">
          <a:blip r:embed="rId4">
            <a:alphaModFix/>
          </a:blip>
          <a:srcRect b="0" l="0" r="0" t="0"/>
          <a:stretch/>
        </p:blipFill>
        <p:spPr>
          <a:xfrm>
            <a:off x="311700" y="191400"/>
            <a:ext cx="908225" cy="688700"/>
          </a:xfrm>
          <a:prstGeom prst="rect">
            <a:avLst/>
          </a:prstGeom>
          <a:noFill/>
          <a:ln>
            <a:noFill/>
          </a:ln>
        </p:spPr>
      </p:pic>
      <p:sp>
        <p:nvSpPr>
          <p:cNvPr id="83" name="Google Shape;83;p3"/>
          <p:cNvSpPr/>
          <p:nvPr/>
        </p:nvSpPr>
        <p:spPr>
          <a:xfrm>
            <a:off x="8731621" y="4604977"/>
            <a:ext cx="329700" cy="736500"/>
          </a:xfrm>
          <a:prstGeom prst="rect">
            <a:avLst/>
          </a:prstGeom>
          <a:solidFill>
            <a:srgbClr val="2ED1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3"/>
          <p:cNvSpPr/>
          <p:nvPr/>
        </p:nvSpPr>
        <p:spPr>
          <a:xfrm rot="5400000">
            <a:off x="7030326" y="3553275"/>
            <a:ext cx="329700" cy="2894700"/>
          </a:xfrm>
          <a:prstGeom prst="rect">
            <a:avLst/>
          </a:prstGeom>
          <a:solidFill>
            <a:srgbClr val="6487A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3"/>
          <p:cNvSpPr txBox="1"/>
          <p:nvPr/>
        </p:nvSpPr>
        <p:spPr>
          <a:xfrm>
            <a:off x="5782417" y="4879737"/>
            <a:ext cx="2868600" cy="230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s" sz="1100" u="none" cap="none" strike="noStrike">
                <a:solidFill>
                  <a:schemeClr val="lt1"/>
                </a:solidFill>
                <a:latin typeface="Poppins"/>
                <a:ea typeface="Poppins"/>
                <a:cs typeface="Poppins"/>
                <a:sym typeface="Poppins"/>
              </a:rPr>
              <a:t>Nombre de capítulo o presentación</a:t>
            </a:r>
            <a:endParaRPr b="0" i="0" sz="1100" u="none" cap="none" strike="noStrike">
              <a:solidFill>
                <a:schemeClr val="lt1"/>
              </a:solidFill>
              <a:latin typeface="Poppins"/>
              <a:ea typeface="Poppins"/>
              <a:cs typeface="Poppins"/>
              <a:sym typeface="Poppins"/>
            </a:endParaRPr>
          </a:p>
        </p:txBody>
      </p:sp>
      <p:sp>
        <p:nvSpPr>
          <p:cNvPr id="86" name="Google Shape;86;p3"/>
          <p:cNvSpPr txBox="1"/>
          <p:nvPr>
            <p:ph idx="12" type="sldNum"/>
          </p:nvPr>
        </p:nvSpPr>
        <p:spPr>
          <a:xfrm>
            <a:off x="8605465" y="4747859"/>
            <a:ext cx="582000" cy="4725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400"/>
              <a:buNone/>
            </a:pPr>
            <a:fld id="{00000000-1234-1234-1234-123412341234}" type="slidenum">
              <a:rPr lang="e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4"/>
          <p:cNvPicPr preferRelativeResize="0"/>
          <p:nvPr/>
        </p:nvPicPr>
        <p:blipFill rotWithShape="1">
          <a:blip r:embed="rId3">
            <a:alphaModFix/>
          </a:blip>
          <a:srcRect b="0" l="0" r="0" t="0"/>
          <a:stretch/>
        </p:blipFill>
        <p:spPr>
          <a:xfrm>
            <a:off x="0" y="513454"/>
            <a:ext cx="9144003" cy="4630044"/>
          </a:xfrm>
          <a:prstGeom prst="rect">
            <a:avLst/>
          </a:prstGeom>
          <a:noFill/>
          <a:ln>
            <a:noFill/>
          </a:ln>
        </p:spPr>
      </p:pic>
      <p:sp>
        <p:nvSpPr>
          <p:cNvPr id="92" name="Google Shape;92;p4"/>
          <p:cNvSpPr txBox="1"/>
          <p:nvPr>
            <p:ph type="title"/>
          </p:nvPr>
        </p:nvSpPr>
        <p:spPr>
          <a:xfrm>
            <a:off x="392875" y="1170663"/>
            <a:ext cx="42603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es" sz="2820"/>
              <a:t>Título de diapositiva</a:t>
            </a:r>
            <a:endParaRPr sz="2820"/>
          </a:p>
        </p:txBody>
      </p:sp>
      <p:sp>
        <p:nvSpPr>
          <p:cNvPr id="93" name="Google Shape;93;p4"/>
          <p:cNvSpPr txBox="1"/>
          <p:nvPr>
            <p:ph idx="1" type="body"/>
          </p:nvPr>
        </p:nvSpPr>
        <p:spPr>
          <a:xfrm>
            <a:off x="627175" y="2033950"/>
            <a:ext cx="3791700" cy="2566500"/>
          </a:xfrm>
          <a:prstGeom prst="rect">
            <a:avLst/>
          </a:prstGeom>
          <a:noFill/>
          <a:ln>
            <a:noFill/>
          </a:ln>
        </p:spPr>
        <p:txBody>
          <a:bodyPr anchorCtr="0" anchor="t" bIns="91425" lIns="91425" spcFirstLastPara="1" rIns="91425" wrap="square" tIns="91425">
            <a:normAutofit/>
          </a:bodyPr>
          <a:lstStyle/>
          <a:p>
            <a:pPr indent="0" lvl="0" marL="0" rtl="0" algn="just">
              <a:lnSpc>
                <a:spcPct val="115000"/>
              </a:lnSpc>
              <a:spcBef>
                <a:spcPts val="0"/>
              </a:spcBef>
              <a:spcAft>
                <a:spcPts val="1200"/>
              </a:spcAft>
              <a:buSzPts val="1800"/>
              <a:buNone/>
            </a:pPr>
            <a:r>
              <a:rPr lang="es"/>
              <a:t>Lorem ipsum odor amet, consectetuer adipiscing elit. Eget cras ullamcorper suscipit dictum, natoque sed quis. Lectus eget torquent malesuada mi tempus risus quisque velit. Lectus primis nascetur in eu faucibus. </a:t>
            </a:r>
            <a:endParaRPr/>
          </a:p>
        </p:txBody>
      </p:sp>
      <p:pic>
        <p:nvPicPr>
          <p:cNvPr id="94" name="Google Shape;94;p4"/>
          <p:cNvPicPr preferRelativeResize="0"/>
          <p:nvPr/>
        </p:nvPicPr>
        <p:blipFill rotWithShape="1">
          <a:blip r:embed="rId4">
            <a:alphaModFix/>
          </a:blip>
          <a:srcRect b="0" l="0" r="0" t="0"/>
          <a:stretch/>
        </p:blipFill>
        <p:spPr>
          <a:xfrm>
            <a:off x="311700" y="191400"/>
            <a:ext cx="908225" cy="688700"/>
          </a:xfrm>
          <a:prstGeom prst="rect">
            <a:avLst/>
          </a:prstGeom>
          <a:noFill/>
          <a:ln>
            <a:noFill/>
          </a:ln>
        </p:spPr>
      </p:pic>
      <p:sp>
        <p:nvSpPr>
          <p:cNvPr id="95" name="Google Shape;95;p4"/>
          <p:cNvSpPr/>
          <p:nvPr/>
        </p:nvSpPr>
        <p:spPr>
          <a:xfrm>
            <a:off x="4905675" y="0"/>
            <a:ext cx="4260300" cy="51435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4"/>
          <p:cNvSpPr/>
          <p:nvPr/>
        </p:nvSpPr>
        <p:spPr>
          <a:xfrm>
            <a:off x="8731621" y="4604977"/>
            <a:ext cx="329700" cy="736500"/>
          </a:xfrm>
          <a:prstGeom prst="rect">
            <a:avLst/>
          </a:prstGeom>
          <a:solidFill>
            <a:srgbClr val="2ED1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4"/>
          <p:cNvSpPr/>
          <p:nvPr/>
        </p:nvSpPr>
        <p:spPr>
          <a:xfrm rot="5400000">
            <a:off x="7030326" y="3553275"/>
            <a:ext cx="329700" cy="2894700"/>
          </a:xfrm>
          <a:prstGeom prst="rect">
            <a:avLst/>
          </a:prstGeom>
          <a:solidFill>
            <a:srgbClr val="6487A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4"/>
          <p:cNvSpPr txBox="1"/>
          <p:nvPr/>
        </p:nvSpPr>
        <p:spPr>
          <a:xfrm>
            <a:off x="5782417" y="4879737"/>
            <a:ext cx="2868600" cy="230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s" sz="1100" u="none" cap="none" strike="noStrike">
                <a:solidFill>
                  <a:schemeClr val="lt1"/>
                </a:solidFill>
                <a:latin typeface="Poppins"/>
                <a:ea typeface="Poppins"/>
                <a:cs typeface="Poppins"/>
                <a:sym typeface="Poppins"/>
              </a:rPr>
              <a:t>Nombre de capítulo o presentación</a:t>
            </a:r>
            <a:endParaRPr b="0" i="0" sz="1100" u="none" cap="none" strike="noStrike">
              <a:solidFill>
                <a:schemeClr val="lt1"/>
              </a:solidFill>
              <a:latin typeface="Poppins"/>
              <a:ea typeface="Poppins"/>
              <a:cs typeface="Poppins"/>
              <a:sym typeface="Poppins"/>
            </a:endParaRPr>
          </a:p>
        </p:txBody>
      </p:sp>
      <p:sp>
        <p:nvSpPr>
          <p:cNvPr id="99" name="Google Shape;99;p4"/>
          <p:cNvSpPr txBox="1"/>
          <p:nvPr>
            <p:ph idx="12" type="sldNum"/>
          </p:nvPr>
        </p:nvSpPr>
        <p:spPr>
          <a:xfrm>
            <a:off x="8605465" y="4747859"/>
            <a:ext cx="582000" cy="4725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400"/>
              <a:buNone/>
            </a:pPr>
            <a:fld id="{00000000-1234-1234-1234-123412341234}" type="slidenum">
              <a:rPr lang="es"/>
              <a:t>‹#›</a:t>
            </a:fld>
            <a:endParaRPr/>
          </a:p>
        </p:txBody>
      </p:sp>
      <p:sp>
        <p:nvSpPr>
          <p:cNvPr id="100" name="Google Shape;100;p4"/>
          <p:cNvSpPr txBox="1"/>
          <p:nvPr/>
        </p:nvSpPr>
        <p:spPr>
          <a:xfrm>
            <a:off x="5656575" y="1873800"/>
            <a:ext cx="2758500" cy="1395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 sz="1800" u="none" cap="none" strike="noStrike">
                <a:solidFill>
                  <a:schemeClr val="lt1"/>
                </a:solidFill>
                <a:latin typeface="Arial"/>
                <a:ea typeface="Arial"/>
                <a:cs typeface="Arial"/>
                <a:sym typeface="Arial"/>
              </a:rPr>
              <a:t>Imagen</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5"/>
          <p:cNvPicPr preferRelativeResize="0"/>
          <p:nvPr/>
        </p:nvPicPr>
        <p:blipFill rotWithShape="1">
          <a:blip r:embed="rId3">
            <a:alphaModFix/>
          </a:blip>
          <a:srcRect b="0" l="0" r="0" t="0"/>
          <a:stretch/>
        </p:blipFill>
        <p:spPr>
          <a:xfrm>
            <a:off x="0" y="-652386"/>
            <a:ext cx="9144003" cy="4630044"/>
          </a:xfrm>
          <a:prstGeom prst="rect">
            <a:avLst/>
          </a:prstGeom>
          <a:noFill/>
          <a:ln>
            <a:noFill/>
          </a:ln>
        </p:spPr>
      </p:pic>
      <p:sp>
        <p:nvSpPr>
          <p:cNvPr id="106" name="Google Shape;106;p5"/>
          <p:cNvSpPr/>
          <p:nvPr/>
        </p:nvSpPr>
        <p:spPr>
          <a:xfrm>
            <a:off x="-10950" y="4142775"/>
            <a:ext cx="9165900" cy="1000500"/>
          </a:xfrm>
          <a:prstGeom prst="rect">
            <a:avLst/>
          </a:prstGeom>
          <a:solidFill>
            <a:srgbClr val="6487A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7" name="Google Shape;107;p5"/>
          <p:cNvPicPr preferRelativeResize="0"/>
          <p:nvPr/>
        </p:nvPicPr>
        <p:blipFill rotWithShape="1">
          <a:blip r:embed="rId4">
            <a:alphaModFix/>
          </a:blip>
          <a:srcRect b="0" l="0" r="0" t="0"/>
          <a:stretch/>
        </p:blipFill>
        <p:spPr>
          <a:xfrm>
            <a:off x="2633923" y="1880802"/>
            <a:ext cx="3876152" cy="1410024"/>
          </a:xfrm>
          <a:prstGeom prst="rect">
            <a:avLst/>
          </a:prstGeom>
          <a:noFill/>
          <a:ln>
            <a:noFill/>
          </a:ln>
        </p:spPr>
      </p:pic>
      <p:pic>
        <p:nvPicPr>
          <p:cNvPr id="108" name="Google Shape;108;p5"/>
          <p:cNvPicPr preferRelativeResize="0"/>
          <p:nvPr/>
        </p:nvPicPr>
        <p:blipFill rotWithShape="1">
          <a:blip r:embed="rId5">
            <a:alphaModFix/>
          </a:blip>
          <a:srcRect b="0" l="0" r="0" t="0"/>
          <a:stretch/>
        </p:blipFill>
        <p:spPr>
          <a:xfrm>
            <a:off x="4627294" y="4537767"/>
            <a:ext cx="240790" cy="199797"/>
          </a:xfrm>
          <a:prstGeom prst="rect">
            <a:avLst/>
          </a:prstGeom>
          <a:noFill/>
          <a:ln>
            <a:noFill/>
          </a:ln>
        </p:spPr>
      </p:pic>
      <p:pic>
        <p:nvPicPr>
          <p:cNvPr id="109" name="Google Shape;109;p5"/>
          <p:cNvPicPr preferRelativeResize="0"/>
          <p:nvPr/>
        </p:nvPicPr>
        <p:blipFill rotWithShape="1">
          <a:blip r:embed="rId6">
            <a:alphaModFix/>
          </a:blip>
          <a:srcRect b="0" l="0" r="0" t="0"/>
          <a:stretch/>
        </p:blipFill>
        <p:spPr>
          <a:xfrm>
            <a:off x="2692463" y="4517275"/>
            <a:ext cx="242497" cy="240780"/>
          </a:xfrm>
          <a:prstGeom prst="rect">
            <a:avLst/>
          </a:prstGeom>
          <a:noFill/>
          <a:ln>
            <a:noFill/>
          </a:ln>
        </p:spPr>
      </p:pic>
      <p:pic>
        <p:nvPicPr>
          <p:cNvPr id="110" name="Google Shape;110;p5"/>
          <p:cNvPicPr preferRelativeResize="0"/>
          <p:nvPr/>
        </p:nvPicPr>
        <p:blipFill rotWithShape="1">
          <a:blip r:embed="rId7">
            <a:alphaModFix/>
          </a:blip>
          <a:srcRect b="0" l="0" r="0" t="0"/>
          <a:stretch/>
        </p:blipFill>
        <p:spPr>
          <a:xfrm>
            <a:off x="1441075" y="329008"/>
            <a:ext cx="1060157" cy="538617"/>
          </a:xfrm>
          <a:prstGeom prst="rect">
            <a:avLst/>
          </a:prstGeom>
          <a:noFill/>
          <a:ln>
            <a:noFill/>
          </a:ln>
        </p:spPr>
      </p:pic>
      <p:pic>
        <p:nvPicPr>
          <p:cNvPr id="111" name="Google Shape;111;p5"/>
          <p:cNvPicPr preferRelativeResize="0"/>
          <p:nvPr/>
        </p:nvPicPr>
        <p:blipFill rotWithShape="1">
          <a:blip r:embed="rId8">
            <a:alphaModFix/>
          </a:blip>
          <a:srcRect b="0" l="0" r="0" t="0"/>
          <a:stretch/>
        </p:blipFill>
        <p:spPr>
          <a:xfrm>
            <a:off x="3452986" y="329000"/>
            <a:ext cx="1909054" cy="538618"/>
          </a:xfrm>
          <a:prstGeom prst="rect">
            <a:avLst/>
          </a:prstGeom>
          <a:noFill/>
          <a:ln>
            <a:noFill/>
          </a:ln>
        </p:spPr>
      </p:pic>
      <p:pic>
        <p:nvPicPr>
          <p:cNvPr id="112" name="Google Shape;112;p5"/>
          <p:cNvPicPr preferRelativeResize="0"/>
          <p:nvPr/>
        </p:nvPicPr>
        <p:blipFill rotWithShape="1">
          <a:blip r:embed="rId9">
            <a:alphaModFix/>
          </a:blip>
          <a:srcRect b="0" l="0" r="0" t="0"/>
          <a:stretch/>
        </p:blipFill>
        <p:spPr>
          <a:xfrm>
            <a:off x="6313813" y="457976"/>
            <a:ext cx="1433711" cy="369092"/>
          </a:xfrm>
          <a:prstGeom prst="rect">
            <a:avLst/>
          </a:prstGeom>
          <a:noFill/>
          <a:ln>
            <a:noFill/>
          </a:ln>
        </p:spPr>
      </p:pic>
      <p:sp>
        <p:nvSpPr>
          <p:cNvPr id="113" name="Google Shape;113;p5"/>
          <p:cNvSpPr txBox="1"/>
          <p:nvPr>
            <p:ph idx="4294967295" type="subTitle"/>
          </p:nvPr>
        </p:nvSpPr>
        <p:spPr>
          <a:xfrm>
            <a:off x="2938702" y="4379248"/>
            <a:ext cx="1415700" cy="493800"/>
          </a:xfrm>
          <a:prstGeom prst="rect">
            <a:avLst/>
          </a:prstGeom>
          <a:noFill/>
          <a:ln>
            <a:noFill/>
          </a:ln>
        </p:spPr>
        <p:txBody>
          <a:bodyPr anchorCtr="0" anchor="ctr" bIns="91425" lIns="91425" spcFirstLastPara="1" rIns="91425" wrap="square" tIns="91425">
            <a:normAutofit/>
          </a:bodyPr>
          <a:lstStyle/>
          <a:p>
            <a:pPr indent="0" lvl="0" marL="0" marR="0" rtl="0" algn="l">
              <a:lnSpc>
                <a:spcPct val="115000"/>
              </a:lnSpc>
              <a:spcBef>
                <a:spcPts val="0"/>
              </a:spcBef>
              <a:spcAft>
                <a:spcPts val="1200"/>
              </a:spcAft>
              <a:buClr>
                <a:schemeClr val="dk2"/>
              </a:buClr>
              <a:buSzPts val="1800"/>
              <a:buFont typeface="Arial"/>
              <a:buNone/>
            </a:pPr>
            <a:r>
              <a:rPr b="0" i="0" lang="es" sz="1300" u="none" cap="none" strike="noStrike">
                <a:solidFill>
                  <a:schemeClr val="lt1"/>
                </a:solidFill>
                <a:latin typeface="Poppins"/>
                <a:ea typeface="Poppins"/>
                <a:cs typeface="Poppins"/>
                <a:sym typeface="Poppins"/>
              </a:rPr>
              <a:t>cchiq.pucv.cl</a:t>
            </a:r>
            <a:endParaRPr b="0" i="0" sz="1300" u="none" cap="none" strike="noStrike">
              <a:solidFill>
                <a:schemeClr val="lt1"/>
              </a:solidFill>
              <a:latin typeface="Poppins"/>
              <a:ea typeface="Poppins"/>
              <a:cs typeface="Poppins"/>
              <a:sym typeface="Poppins"/>
            </a:endParaRPr>
          </a:p>
        </p:txBody>
      </p:sp>
      <p:sp>
        <p:nvSpPr>
          <p:cNvPr id="114" name="Google Shape;114;p5"/>
          <p:cNvSpPr txBox="1"/>
          <p:nvPr>
            <p:ph idx="4294967295" type="subTitle"/>
          </p:nvPr>
        </p:nvSpPr>
        <p:spPr>
          <a:xfrm>
            <a:off x="4868080" y="4344551"/>
            <a:ext cx="1700400" cy="563400"/>
          </a:xfrm>
          <a:prstGeom prst="rect">
            <a:avLst/>
          </a:prstGeom>
          <a:noFill/>
          <a:ln>
            <a:noFill/>
          </a:ln>
        </p:spPr>
        <p:txBody>
          <a:bodyPr anchorCtr="0" anchor="ctr" bIns="91425" lIns="91425" spcFirstLastPara="1" rIns="91425" wrap="square" tIns="91425">
            <a:normAutofit/>
          </a:bodyPr>
          <a:lstStyle/>
          <a:p>
            <a:pPr indent="0" lvl="0" marL="0" marR="0" rtl="0" algn="l">
              <a:lnSpc>
                <a:spcPct val="115000"/>
              </a:lnSpc>
              <a:spcBef>
                <a:spcPts val="0"/>
              </a:spcBef>
              <a:spcAft>
                <a:spcPts val="1200"/>
              </a:spcAft>
              <a:buClr>
                <a:schemeClr val="dk2"/>
              </a:buClr>
              <a:buSzPts val="1800"/>
              <a:buFont typeface="Arial"/>
              <a:buNone/>
            </a:pPr>
            <a:r>
              <a:rPr b="0" i="0" lang="es" sz="1300" u="none" cap="none" strike="noStrike">
                <a:solidFill>
                  <a:schemeClr val="lt1"/>
                </a:solidFill>
                <a:latin typeface="Poppins"/>
                <a:ea typeface="Poppins"/>
                <a:cs typeface="Poppins"/>
                <a:sym typeface="Poppins"/>
              </a:rPr>
              <a:t>cchiq@pucv.cl</a:t>
            </a:r>
            <a:endParaRPr b="0" i="0" sz="1300" u="none" cap="none" strike="noStrike">
              <a:solidFill>
                <a:schemeClr val="lt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